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76" r:id="rId25"/>
  </p:sldIdLst>
  <p:sldSz cx="9144000" cy="6858000" type="screen4x3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37AF842-7B57-4DBF-B772-DAAB5AABF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16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6034D-82CF-42C9-8E8D-8BBE2307F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8346F-1323-4ACF-ACD1-A0DF63A59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B25E1-327E-47B2-826C-0B290CC2E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FA615-E15F-4C7F-9108-8B79D329A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F1240-487A-4DA8-BB3A-7C6FA1C00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03B5D-55FA-46BF-8EE4-9B5EA1479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F7A9A-6D1E-44A5-B9CD-77FD3019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DAEFB-F6BE-4955-BBE9-1CD472A5F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6685C-7F28-47AC-B390-DF6CECB19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69948-7F8D-4D80-B6D6-6B01D5AAF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F23D0-4552-403A-8211-AD7D7C99B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4112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4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9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0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1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2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3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5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36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413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03CAAE4-E261-4AF8-875F-D800655CA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smuhs@hy-vee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Nutrition for Teens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Shannon Muhs, MS, RD, LMNT</a:t>
            </a:r>
          </a:p>
          <a:p>
            <a:pPr eaLnBrk="1" hangingPunct="1">
              <a:defRPr/>
            </a:pPr>
            <a:r>
              <a:rPr lang="en-US" smtClean="0"/>
              <a:t>Papillion Hy-Vee Dietitian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Are you tired &amp; sluggish often?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If you don’t get enough iron, zinc and B-vitamins… you’ll lack energy and brain power to do well in the classroom.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Iron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Carries oxygen to body tissues… helps to produce energy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Supports the immune system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Helps with brain development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Research shows that even mild, short term iron deficiency affects academic performance.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Lean beef &amp; pork, enriched breads and cereals, and beans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Zinc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Supports the immune system</a:t>
            </a:r>
          </a:p>
          <a:p>
            <a:pPr eaLnBrk="1" hangingPunct="1">
              <a:defRPr/>
            </a:pPr>
            <a:r>
              <a:rPr lang="en-US" smtClean="0"/>
              <a:t>Essential for growth, development and sexual maturity</a:t>
            </a:r>
          </a:p>
          <a:p>
            <a:pPr eaLnBrk="1" hangingPunct="1">
              <a:defRPr/>
            </a:pPr>
            <a:r>
              <a:rPr lang="en-US" smtClean="0"/>
              <a:t>Zinc deficiency during early years adversely affects your ability to problem solve, remember and pay attention</a:t>
            </a:r>
          </a:p>
          <a:p>
            <a:pPr eaLnBrk="1" hangingPunct="1">
              <a:defRPr/>
            </a:pPr>
            <a:r>
              <a:rPr lang="en-US" smtClean="0"/>
              <a:t>Lean beef, wheat, milk, nuts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B-vitamins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Help unleash the energy in foods</a:t>
            </a:r>
          </a:p>
          <a:p>
            <a:pPr eaLnBrk="1" hangingPunct="1">
              <a:defRPr/>
            </a:pPr>
            <a:r>
              <a:rPr lang="en-US" smtClean="0"/>
              <a:t>Enriched grain products, green leafy vegetables, lean meats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 about antioxidants?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Help maintain good health by “cleaning up” damaging free radicals in the body.</a:t>
            </a:r>
          </a:p>
          <a:p>
            <a:pPr eaLnBrk="1" hangingPunct="1">
              <a:defRPr/>
            </a:pPr>
            <a:r>
              <a:rPr lang="en-US" smtClean="0"/>
              <a:t>Keep skin &amp; gums healthy</a:t>
            </a:r>
          </a:p>
          <a:p>
            <a:pPr eaLnBrk="1" hangingPunct="1">
              <a:defRPr/>
            </a:pPr>
            <a:r>
              <a:rPr lang="en-US" smtClean="0"/>
              <a:t>Fruits &amp; veggies – need 3½ cups each day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When you’re on the go…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Food is the fuel that will keep you going… physically &amp; mentally</a:t>
            </a:r>
          </a:p>
          <a:p>
            <a:pPr eaLnBrk="1" hangingPunct="1">
              <a:defRPr/>
            </a:pPr>
            <a:r>
              <a:rPr lang="en-US" sz="2800" smtClean="0"/>
              <a:t>Start every day with breakfast</a:t>
            </a:r>
          </a:p>
          <a:p>
            <a:pPr lvl="1" eaLnBrk="1" hangingPunct="1">
              <a:defRPr/>
            </a:pPr>
            <a:r>
              <a:rPr lang="en-US" sz="2400" smtClean="0"/>
              <a:t>Cereal bar or pb &amp; j  with milk or juice</a:t>
            </a:r>
          </a:p>
          <a:p>
            <a:pPr eaLnBrk="1" hangingPunct="1">
              <a:defRPr/>
            </a:pPr>
            <a:r>
              <a:rPr lang="en-US" sz="2800" smtClean="0"/>
              <a:t>In fast food restaurants or cafeteria</a:t>
            </a:r>
          </a:p>
          <a:p>
            <a:pPr lvl="1" eaLnBrk="1" hangingPunct="1">
              <a:defRPr/>
            </a:pPr>
            <a:r>
              <a:rPr lang="en-US" sz="2400" smtClean="0"/>
              <a:t>choose grilled not fried</a:t>
            </a:r>
          </a:p>
          <a:p>
            <a:pPr lvl="1" eaLnBrk="1" hangingPunct="1">
              <a:defRPr/>
            </a:pPr>
            <a:r>
              <a:rPr lang="en-US" sz="2400" smtClean="0"/>
              <a:t>Choose side salad with light dressing instead of fries</a:t>
            </a:r>
          </a:p>
          <a:p>
            <a:pPr lvl="1" eaLnBrk="1" hangingPunct="1">
              <a:defRPr/>
            </a:pPr>
            <a:r>
              <a:rPr lang="en-US" sz="2400" smtClean="0"/>
              <a:t>Choose milk or juice instead of pop</a:t>
            </a:r>
          </a:p>
          <a:p>
            <a:pPr lvl="1" eaLnBrk="1" hangingPunct="1">
              <a:defRPr/>
            </a:pPr>
            <a:r>
              <a:rPr lang="en-US" sz="2400" smtClean="0"/>
              <a:t>Choose fruit when possible</a:t>
            </a:r>
          </a:p>
          <a:p>
            <a:pPr lvl="1" eaLnBrk="1" hangingPunct="1">
              <a:defRPr/>
            </a:pPr>
            <a:endParaRPr lang="en-US" sz="24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smtClean="0"/>
          </a:p>
          <a:p>
            <a:pPr eaLnBrk="1" hangingPunct="1">
              <a:defRPr/>
            </a:pPr>
            <a:endParaRPr lang="en-US" sz="2800" smtClean="0"/>
          </a:p>
          <a:p>
            <a:pPr eaLnBrk="1" hangingPunct="1">
              <a:defRPr/>
            </a:pPr>
            <a:endParaRPr lang="en-US" sz="2800" smtClean="0"/>
          </a:p>
          <a:p>
            <a:pPr eaLnBrk="1" hangingPunct="1">
              <a:defRPr/>
            </a:pPr>
            <a:endParaRPr lang="en-US" sz="2800" smtClean="0"/>
          </a:p>
          <a:p>
            <a:pPr eaLnBrk="1" hangingPunct="1"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When you’re on the go…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At the vending machine or quick shop choose…</a:t>
            </a:r>
          </a:p>
          <a:p>
            <a:pPr lvl="1" eaLnBrk="1" hangingPunct="1">
              <a:defRPr/>
            </a:pPr>
            <a:r>
              <a:rPr lang="en-US" smtClean="0"/>
              <a:t>Milk or juice with a piece of beef jerky or grab-and-go veggies &amp; low-fat dip.</a:t>
            </a:r>
          </a:p>
          <a:p>
            <a:pPr lvl="1" eaLnBrk="1" hangingPunct="1">
              <a:defRPr/>
            </a:pPr>
            <a:r>
              <a:rPr lang="en-US" smtClean="0"/>
              <a:t>Trail mix or nuts</a:t>
            </a:r>
          </a:p>
          <a:p>
            <a:pPr lvl="1" eaLnBrk="1" hangingPunct="1">
              <a:defRPr/>
            </a:pPr>
            <a:r>
              <a:rPr lang="en-US" smtClean="0"/>
              <a:t>Nutra-grain bar or granola bar</a:t>
            </a:r>
          </a:p>
          <a:p>
            <a:pPr lvl="1" eaLnBrk="1" hangingPunct="1">
              <a:defRPr/>
            </a:pPr>
            <a:r>
              <a:rPr lang="en-US" smtClean="0"/>
              <a:t>Pretzels or baked chips instead of regular chips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Healthy Snacking is Okay…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When you get too hungry in between meals, it can lead to overeating at meals</a:t>
            </a:r>
          </a:p>
          <a:p>
            <a:pPr eaLnBrk="1" hangingPunct="1">
              <a:defRPr/>
            </a:pPr>
            <a:r>
              <a:rPr lang="en-US" dirty="0" smtClean="0"/>
              <a:t>Have fruits and veggies handy to snack on</a:t>
            </a:r>
          </a:p>
          <a:p>
            <a:pPr eaLnBrk="1" hangingPunct="1">
              <a:defRPr/>
            </a:pPr>
            <a:r>
              <a:rPr lang="en-US" dirty="0" smtClean="0"/>
              <a:t>Try a tortilla with lean roast beef or turkey and cheese, or beans and cheese.  Melt in the microwave and Enjoy!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Healthy Snacking is Okay…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Satisfy a sweet tooth with a yogurt and fruit parfait.  You’ll get calcium and protein and healthy carbs.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Try a serving of whole grain crackers with tuna or chicken salad with a glass of milk.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What’s the fitness connection?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Feeling strong is the foundation of looking healthy, so get moving…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Anything that gets you moving counts!..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Walk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Dancing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Kick-boxing or karate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Sit-ups &amp; push-ups during commercials or text messages </a:t>
            </a:r>
            <a:r>
              <a:rPr lang="en-US" smtClean="0">
                <a:sym typeface="Wingdings" pitchFamily="2" charset="2"/>
              </a:rPr>
              <a:t>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Have you ever really thought about the saying </a:t>
            </a:r>
            <a:br>
              <a:rPr lang="en-US" sz="4000" smtClean="0"/>
            </a:br>
            <a:r>
              <a:rPr lang="en-US" sz="4000" smtClean="0"/>
              <a:t>“You are what you eat?”  </a:t>
            </a:r>
            <a:br>
              <a:rPr lang="en-US" sz="4000" smtClean="0"/>
            </a:br>
            <a:r>
              <a:rPr lang="en-US" sz="4000" smtClean="0"/>
              <a:t>Can it possibly be true?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Believe it or not, the foods we choose to eat affect how we look, how we feel, and how well we perform our daily tasks.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Being active helps you…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Reach and maintain a healthy weight</a:t>
            </a:r>
          </a:p>
          <a:p>
            <a:pPr eaLnBrk="1" hangingPunct="1">
              <a:defRPr/>
            </a:pPr>
            <a:r>
              <a:rPr lang="en-US" smtClean="0"/>
              <a:t>Active bodies release “feel good” hormones that can help reduce anxiety, improve mood and promote relaxation</a:t>
            </a:r>
          </a:p>
          <a:p>
            <a:pPr eaLnBrk="1" hangingPunct="1">
              <a:defRPr/>
            </a:pPr>
            <a:r>
              <a:rPr lang="en-US" smtClean="0"/>
              <a:t>Exercise + calcium = strong healthy bones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What about Energy Drinks?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Examples:  Red Bull, Full Throttle, Sobe No Fear, Monster</a:t>
            </a:r>
          </a:p>
          <a:p>
            <a:pPr eaLnBrk="1" hangingPunct="1">
              <a:defRPr/>
            </a:pPr>
            <a:r>
              <a:rPr lang="en-US" smtClean="0"/>
              <a:t>Claim to provide boost of energy &amp; mental boost</a:t>
            </a:r>
          </a:p>
          <a:p>
            <a:pPr eaLnBrk="1" hangingPunct="1">
              <a:defRPr/>
            </a:pPr>
            <a:r>
              <a:rPr lang="en-US" smtClean="0"/>
              <a:t>Large amounts of caffeine &amp; sugar &amp; some have b vitamins, amino acids &amp; herbal stimulants such as guarana &amp; ginseng.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“Energy” = “calories”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Temporary boost… tired after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More sugar = more calories = weight gain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More caffeine = nervousness, irritability, increased heart rate, insomnia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Hospital in Arizona reported 4 patients who had seizures related to high intake of energy drinks (2007)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Bottom line: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Energy drinks supply calories, same as an orange or twinkie or turkey sandwich… </a:t>
            </a:r>
          </a:p>
          <a:p>
            <a:pPr eaLnBrk="1" hangingPunct="1">
              <a:defRPr/>
            </a:pPr>
            <a:r>
              <a:rPr lang="en-US" smtClean="0"/>
              <a:t>Energy drinks don’t supply vitamins &amp; minerals (like pop)</a:t>
            </a:r>
          </a:p>
          <a:p>
            <a:pPr eaLnBrk="1" hangingPunct="1">
              <a:defRPr/>
            </a:pPr>
            <a:r>
              <a:rPr lang="en-US" smtClean="0"/>
              <a:t>They don’t give us the ability to run faster or jump higher like good physical training would 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Questions?  Struggles?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Call or email me at Papillion Hy-Vee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Shannon Muhs, Hy-Vee dietitian</a:t>
            </a:r>
          </a:p>
          <a:p>
            <a:pPr eaLnBrk="1" hangingPunct="1">
              <a:defRPr/>
            </a:pPr>
            <a:r>
              <a:rPr lang="en-US" dirty="0" smtClean="0"/>
              <a:t>597-5790 or </a:t>
            </a:r>
            <a:r>
              <a:rPr lang="en-US" dirty="0" smtClean="0">
                <a:hlinkClick r:id="rId2"/>
              </a:rPr>
              <a:t>smuhs@hy-vee.com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Make an appointment for a store tour or one-on-one appointment for a meal plan.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What’s happening in your teen years?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Growing taller</a:t>
            </a:r>
          </a:p>
          <a:p>
            <a:pPr eaLnBrk="1" hangingPunct="1">
              <a:defRPr/>
            </a:pPr>
            <a:r>
              <a:rPr lang="en-US" smtClean="0"/>
              <a:t>Building muscle</a:t>
            </a:r>
          </a:p>
          <a:p>
            <a:pPr eaLnBrk="1" hangingPunct="1">
              <a:defRPr/>
            </a:pPr>
            <a:r>
              <a:rPr lang="en-US" smtClean="0"/>
              <a:t>The mind is busy learning</a:t>
            </a:r>
          </a:p>
          <a:p>
            <a:pPr eaLnBrk="1" hangingPunct="1">
              <a:defRPr/>
            </a:pPr>
            <a:r>
              <a:rPr lang="en-US" smtClean="0"/>
              <a:t>Emotions are changing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A balanced diet will help maximize your physical and intellectual potential.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Do I need to eat all the food groups?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 one food provides all nutrients the body needs.</a:t>
            </a:r>
          </a:p>
          <a:p>
            <a:pPr eaLnBrk="1" hangingPunct="1">
              <a:defRPr/>
            </a:pPr>
            <a:r>
              <a:rPr lang="en-US" dirty="0" smtClean="0"/>
              <a:t>Remember balance, variety and moderation…</a:t>
            </a:r>
          </a:p>
          <a:p>
            <a:pPr eaLnBrk="1" hangingPunct="1">
              <a:defRPr/>
            </a:pPr>
            <a:r>
              <a:rPr lang="en-US" dirty="0" smtClean="0"/>
              <a:t>All foods can be part of a healthful diet… even cookies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eaLnBrk="1" hangingPunct="1">
              <a:defRPr/>
            </a:pPr>
            <a:r>
              <a:rPr lang="en-US" dirty="0" smtClean="0">
                <a:sym typeface="Wingdings" pitchFamily="2" charset="2"/>
              </a:rPr>
              <a:t>Yes, need to eat all food groups, unless you have an allergy to foods.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Carbohydrates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Body’s main source of energy</a:t>
            </a:r>
          </a:p>
          <a:p>
            <a:pPr eaLnBrk="1" hangingPunct="1">
              <a:defRPr/>
            </a:pPr>
            <a:r>
              <a:rPr lang="en-US" dirty="0" smtClean="0"/>
              <a:t>Provide body with fiber, essential vitamins and minerals</a:t>
            </a:r>
          </a:p>
          <a:p>
            <a:pPr eaLnBrk="1" hangingPunct="1">
              <a:defRPr/>
            </a:pPr>
            <a:r>
              <a:rPr lang="en-US" dirty="0" smtClean="0"/>
              <a:t>Choose whole grains, fruits and vegetables every day</a:t>
            </a:r>
          </a:p>
          <a:p>
            <a:pPr eaLnBrk="1" hangingPunct="1">
              <a:defRPr/>
            </a:pPr>
            <a:r>
              <a:rPr lang="en-US" dirty="0" smtClean="0"/>
              <a:t>Ingredients that are </a:t>
            </a:r>
            <a:r>
              <a:rPr lang="en-US" dirty="0" err="1" smtClean="0"/>
              <a:t>carbs</a:t>
            </a:r>
            <a:r>
              <a:rPr lang="en-US" dirty="0" smtClean="0"/>
              <a:t>: white flour, whole-grain flour, brown sugar, white sugar, oatmeal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Simple Carbohydrates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Examples: Pop, candy, sugars</a:t>
            </a:r>
          </a:p>
          <a:p>
            <a:pPr eaLnBrk="1" hangingPunct="1">
              <a:defRPr/>
            </a:pPr>
            <a:r>
              <a:rPr lang="en-US" dirty="0" smtClean="0"/>
              <a:t>Low or no essential vitamins and minerals</a:t>
            </a:r>
          </a:p>
          <a:p>
            <a:pPr eaLnBrk="1" hangingPunct="1">
              <a:defRPr/>
            </a:pPr>
            <a:r>
              <a:rPr lang="en-US" dirty="0" smtClean="0"/>
              <a:t>Skip these or choose in moderation.</a:t>
            </a:r>
          </a:p>
          <a:p>
            <a:pPr lvl="1" eaLnBrk="1" hangingPunct="1">
              <a:defRPr/>
            </a:pPr>
            <a:r>
              <a:rPr lang="en-US" dirty="0" smtClean="0"/>
              <a:t>Instead of candy or pop every day, choose 2 or 3 times per week.</a:t>
            </a:r>
          </a:p>
          <a:p>
            <a:pPr lvl="1" eaLnBrk="1" hangingPunct="1">
              <a:buFontTx/>
              <a:buNone/>
              <a:defRPr/>
            </a:pPr>
            <a:endParaRPr lang="en-US" dirty="0" smtClean="0"/>
          </a:p>
          <a:p>
            <a:pPr lvl="1" eaLnBrk="1" hangingPunct="1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Fat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Great energy source for the body.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Essential to the human body… in moderation.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Helps transport some vitamins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Protects vital organs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Keeps skin and hair healthy and looking young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Olive oil, margarine, mayo, salad dressing are some sources of fat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Protein	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Good source of energy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Primary function is building and repairing body tissues, like muscles and organs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Supports the immune system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Helps move vitamins &amp; minerals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Beef, eggs, pork, fish, poultry and beans and milk are all good sources of protein.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Why is Calcium so important?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Strong bones, beautiful teeth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Most bone growth and development occurs during teenage years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Very important to get enough calcium then!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Need 2-3 servings of calcium-rich foods daily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Milk, yogurt and cheese are best choices.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etition">
  <a:themeElements>
    <a:clrScheme name="Competition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260</TotalTime>
  <Words>990</Words>
  <Application>Microsoft Office PowerPoint</Application>
  <PresentationFormat>On-screen Show (4:3)</PresentationFormat>
  <Paragraphs>124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Verdana</vt:lpstr>
      <vt:lpstr>Arial</vt:lpstr>
      <vt:lpstr>Wingdings</vt:lpstr>
      <vt:lpstr>Calibri</vt:lpstr>
      <vt:lpstr>Competition</vt:lpstr>
      <vt:lpstr>Nutrition for Teens</vt:lpstr>
      <vt:lpstr>Have you ever really thought about the saying  “You are what you eat?”   Can it possibly be true?</vt:lpstr>
      <vt:lpstr>What’s happening in your teen years?</vt:lpstr>
      <vt:lpstr>Do I need to eat all the food groups?</vt:lpstr>
      <vt:lpstr>Carbohydrates</vt:lpstr>
      <vt:lpstr>Simple Carbohydrates</vt:lpstr>
      <vt:lpstr>Fat</vt:lpstr>
      <vt:lpstr>Protein </vt:lpstr>
      <vt:lpstr>Why is Calcium so important?</vt:lpstr>
      <vt:lpstr>Are you tired &amp; sluggish often?</vt:lpstr>
      <vt:lpstr>Iron</vt:lpstr>
      <vt:lpstr>Zinc</vt:lpstr>
      <vt:lpstr>B-vitamins</vt:lpstr>
      <vt:lpstr>What about antioxidants?</vt:lpstr>
      <vt:lpstr>When you’re on the go…</vt:lpstr>
      <vt:lpstr>When you’re on the go…</vt:lpstr>
      <vt:lpstr>Healthy Snacking is Okay…</vt:lpstr>
      <vt:lpstr>Healthy Snacking is Okay…</vt:lpstr>
      <vt:lpstr>What’s the fitness connection?</vt:lpstr>
      <vt:lpstr>Being active helps you…</vt:lpstr>
      <vt:lpstr>What about Energy Drinks?</vt:lpstr>
      <vt:lpstr>“Energy” = “calories”</vt:lpstr>
      <vt:lpstr>Bottom line:</vt:lpstr>
      <vt:lpstr>Questions?  Struggles?</vt:lpstr>
    </vt:vector>
  </TitlesOfParts>
  <Company>Hy-Vee,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for Teens</dc:title>
  <dc:creator>1514dietitian</dc:creator>
  <cp:lastModifiedBy> </cp:lastModifiedBy>
  <cp:revision>10</cp:revision>
  <dcterms:created xsi:type="dcterms:W3CDTF">2008-07-31T15:42:24Z</dcterms:created>
  <dcterms:modified xsi:type="dcterms:W3CDTF">2010-09-30T17:17:06Z</dcterms:modified>
</cp:coreProperties>
</file>